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83" r:id="rId2"/>
    <p:sldId id="282" r:id="rId3"/>
    <p:sldId id="281" r:id="rId4"/>
    <p:sldId id="280" r:id="rId5"/>
    <p:sldId id="279" r:id="rId6"/>
  </p:sldIdLst>
  <p:sldSz cx="43200638" cy="25199975"/>
  <p:notesSz cx="6858000" cy="9144000"/>
  <p:defaultTextStyle>
    <a:defPPr>
      <a:defRPr lang="en-US"/>
    </a:defPPr>
    <a:lvl1pPr marL="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1pPr>
    <a:lvl2pPr marL="20571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2pPr>
    <a:lvl3pPr marL="4114343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3pPr>
    <a:lvl4pPr marL="6171514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4pPr>
    <a:lvl5pPr marL="8228686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5pPr>
    <a:lvl6pPr marL="10285857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6pPr>
    <a:lvl7pPr marL="12343028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7pPr>
    <a:lvl8pPr marL="1440020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8pPr>
    <a:lvl9pPr marL="164573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37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050"/>
    <a:srgbClr val="E4A050"/>
    <a:srgbClr val="E4A064"/>
    <a:srgbClr val="E650B4"/>
    <a:srgbClr val="FA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60"/>
    <p:restoredTop sz="94673"/>
  </p:normalViewPr>
  <p:slideViewPr>
    <p:cSldViewPr>
      <p:cViewPr>
        <p:scale>
          <a:sx n="25" d="100"/>
          <a:sy n="25" d="100"/>
        </p:scale>
        <p:origin x="1984" y="1328"/>
      </p:cViewPr>
      <p:guideLst>
        <p:guide orient="horz" pos="7937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F51B-0D5B-BD48-9512-DDCE424B6B65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1143000"/>
            <a:ext cx="528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3C1E-005F-E245-8EB5-43750677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7828328"/>
            <a:ext cx="36720542" cy="5401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98" y="14279987"/>
            <a:ext cx="30240447" cy="6439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2" y="1009170"/>
            <a:ext cx="9720144" cy="215016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2" y="1009170"/>
            <a:ext cx="28440420" cy="215016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16193320"/>
            <a:ext cx="36720542" cy="5004994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0680827"/>
            <a:ext cx="36720542" cy="5512493"/>
          </a:xfrm>
        </p:spPr>
        <p:txBody>
          <a:bodyPr anchor="b"/>
          <a:lstStyle>
            <a:lvl1pPr marL="0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1pPr>
            <a:lvl2pPr marL="400036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8000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0107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4pPr>
            <a:lvl5pPr marL="1600143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5pPr>
            <a:lvl6pPr marL="2000179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6pPr>
            <a:lvl7pPr marL="240021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7pPr>
            <a:lvl8pPr marL="2800250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8pPr>
            <a:lvl9pPr marL="3200286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2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640830"/>
            <a:ext cx="19087784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2" y="7991659"/>
            <a:ext cx="19087784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5640830"/>
            <a:ext cx="19095282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7991659"/>
            <a:ext cx="19095282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4" y="1003332"/>
            <a:ext cx="14212712" cy="4269996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0" y="1003336"/>
            <a:ext cx="24150357" cy="21507481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4" y="5273331"/>
            <a:ext cx="14212712" cy="17237485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29" y="17639984"/>
            <a:ext cx="25920383" cy="2082499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29" y="2251665"/>
            <a:ext cx="25920383" cy="15119985"/>
          </a:xfrm>
        </p:spPr>
        <p:txBody>
          <a:bodyPr/>
          <a:lstStyle>
            <a:lvl1pPr marL="0" indent="0">
              <a:buNone/>
              <a:defRPr sz="2800"/>
            </a:lvl1pPr>
            <a:lvl2pPr marL="400036" indent="0">
              <a:buNone/>
              <a:defRPr sz="2450"/>
            </a:lvl2pPr>
            <a:lvl3pPr marL="800071" indent="0">
              <a:buNone/>
              <a:defRPr sz="2100"/>
            </a:lvl3pPr>
            <a:lvl4pPr marL="1200107" indent="0">
              <a:buNone/>
              <a:defRPr sz="1750"/>
            </a:lvl4pPr>
            <a:lvl5pPr marL="1600143" indent="0">
              <a:buNone/>
              <a:defRPr sz="1750"/>
            </a:lvl5pPr>
            <a:lvl6pPr marL="2000179" indent="0">
              <a:buNone/>
              <a:defRPr sz="1750"/>
            </a:lvl6pPr>
            <a:lvl7pPr marL="2400214" indent="0">
              <a:buNone/>
              <a:defRPr sz="1750"/>
            </a:lvl7pPr>
            <a:lvl8pPr marL="2800250" indent="0">
              <a:buNone/>
              <a:defRPr sz="1750"/>
            </a:lvl8pPr>
            <a:lvl9pPr marL="3200286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29" y="19722483"/>
            <a:ext cx="25920383" cy="2957496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2" y="1009168"/>
            <a:ext cx="38880574" cy="419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879996"/>
            <a:ext cx="38880574" cy="1663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4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8" y="23356645"/>
            <a:ext cx="13680202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59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0071" rtl="0" eaLnBrk="1" latinLnBrk="0" hangingPunct="1">
        <a:spcBef>
          <a:spcPct val="0"/>
        </a:spcBef>
        <a:buNone/>
        <a:defRPr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27" indent="-300027" algn="l" defTabSz="80007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58" indent="-250023" algn="l" defTabSz="800071" rtl="0" eaLnBrk="1" latinLnBrk="0" hangingPunct="1">
        <a:spcBef>
          <a:spcPct val="20000"/>
        </a:spcBef>
        <a:buFont typeface="Arial" pitchFamily="34" charset="0"/>
        <a:buChar char="–"/>
        <a:defRPr sz="245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90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0125" indent="-200018" algn="l" defTabSz="800071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161" indent="-200018" algn="l" defTabSz="800071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197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233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268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304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3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071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7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143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179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214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25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28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t="20999" r="31000" b="16750"/>
          <a:stretch/>
        </p:blipFill>
        <p:spPr>
          <a:xfrm>
            <a:off x="28458319" y="7844574"/>
            <a:ext cx="11277600" cy="936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17016" r="35099" b="17734"/>
          <a:stretch/>
        </p:blipFill>
        <p:spPr>
          <a:xfrm>
            <a:off x="17790319" y="8345374"/>
            <a:ext cx="8839200" cy="8358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7" t="27750" r="16532" b="28750"/>
          <a:stretch/>
        </p:blipFill>
        <p:spPr>
          <a:xfrm>
            <a:off x="2093119" y="9231382"/>
            <a:ext cx="14173200" cy="658679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0856119" y="11037886"/>
            <a:ext cx="3276599" cy="685800"/>
          </a:xfrm>
          <a:prstGeom prst="straightConnector1">
            <a:avLst/>
          </a:prstGeom>
          <a:ln w="203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4935319" y="10242881"/>
            <a:ext cx="0" cy="2520283"/>
          </a:xfrm>
          <a:prstGeom prst="straightConnector1">
            <a:avLst/>
          </a:prstGeom>
          <a:ln w="203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858119" y="10364783"/>
            <a:ext cx="0" cy="2520283"/>
          </a:xfrm>
          <a:prstGeom prst="straightConnector1">
            <a:avLst/>
          </a:prstGeom>
          <a:ln w="203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8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t="20999" r="31000" b="16750"/>
          <a:stretch/>
        </p:blipFill>
        <p:spPr>
          <a:xfrm>
            <a:off x="17561719" y="7342187"/>
            <a:ext cx="11277600" cy="9360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17016" r="35099" b="17734"/>
          <a:stretch/>
        </p:blipFill>
        <p:spPr>
          <a:xfrm>
            <a:off x="30820519" y="7842987"/>
            <a:ext cx="8839200" cy="8358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7" t="27750" r="16532" b="28750"/>
          <a:stretch/>
        </p:blipFill>
        <p:spPr>
          <a:xfrm>
            <a:off x="2093119" y="8728995"/>
            <a:ext cx="14173200" cy="65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7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9330" r="23000" b="16049"/>
          <a:stretch/>
        </p:blipFill>
        <p:spPr>
          <a:xfrm>
            <a:off x="17434725" y="9235280"/>
            <a:ext cx="12699994" cy="9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234" r="12136" b="6766"/>
          <a:stretch/>
        </p:blipFill>
        <p:spPr>
          <a:xfrm>
            <a:off x="29906119" y="9235280"/>
            <a:ext cx="11398065" cy="93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1" t="13250" r="8469" b="13250"/>
          <a:stretch/>
        </p:blipFill>
        <p:spPr>
          <a:xfrm>
            <a:off x="2321719" y="9235280"/>
            <a:ext cx="15281633" cy="9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r="19067" b="10516"/>
          <a:stretch/>
        </p:blipFill>
        <p:spPr>
          <a:xfrm>
            <a:off x="28402757" y="8004174"/>
            <a:ext cx="10744201" cy="9091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4000" b="10516"/>
          <a:stretch/>
        </p:blipFill>
        <p:spPr>
          <a:xfrm>
            <a:off x="17582357" y="8004174"/>
            <a:ext cx="10820400" cy="9091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5365" b="10750"/>
          <a:stretch/>
        </p:blipFill>
        <p:spPr>
          <a:xfrm>
            <a:off x="4836319" y="8016080"/>
            <a:ext cx="12746038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693319" y="6732587"/>
            <a:ext cx="35688860" cy="8766534"/>
            <a:chOff x="4379119" y="6881453"/>
            <a:chExt cx="26382476" cy="64805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119" y="6961187"/>
              <a:ext cx="6858000" cy="64008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0603" y="6881453"/>
              <a:ext cx="8142412" cy="617573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8683" y="7265987"/>
              <a:ext cx="9032912" cy="5848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26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126</cp:revision>
  <dcterms:created xsi:type="dcterms:W3CDTF">2006-08-16T00:00:00Z</dcterms:created>
  <dcterms:modified xsi:type="dcterms:W3CDTF">2018-06-03T14:19:05Z</dcterms:modified>
</cp:coreProperties>
</file>